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4" r:id="rId11"/>
    <p:sldId id="268" r:id="rId12"/>
    <p:sldId id="265" r:id="rId13"/>
    <p:sldId id="267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6" autoAdjust="0"/>
    <p:restoredTop sz="94612" autoAdjust="0"/>
  </p:normalViewPr>
  <p:slideViewPr>
    <p:cSldViewPr>
      <p:cViewPr varScale="1">
        <p:scale>
          <a:sx n="77" d="100"/>
          <a:sy n="77" d="100"/>
        </p:scale>
        <p:origin x="4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El contenido generado por IA puede ser incorrecto.">
            <a:extLst>
              <a:ext uri="{FF2B5EF4-FFF2-40B4-BE49-F238E27FC236}">
                <a16:creationId xmlns:a16="http://schemas.microsoft.com/office/drawing/2014/main" id="{4B181855-3862-07D2-DBC5-28EF450CD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260232"/>
            <a:ext cx="8763000" cy="8623536"/>
          </a:xfrm>
          <a:prstGeom prst="rect">
            <a:avLst/>
          </a:prstGeom>
        </p:spPr>
      </p:pic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14B0AE9D-764D-442B-3417-9963DD226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0600" y="7693419"/>
            <a:ext cx="2387600" cy="116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71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Personalizado</PresentationFormat>
  <Paragraphs>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andreaneira2021@outlook.es</cp:lastModifiedBy>
  <cp:revision>2</cp:revision>
  <dcterms:created xsi:type="dcterms:W3CDTF">2006-08-16T00:00:00Z</dcterms:created>
  <dcterms:modified xsi:type="dcterms:W3CDTF">2026-03-24T18:49:49Z</dcterms:modified>
</cp:coreProperties>
</file>